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3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6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06ABE-22EB-49A6-BC37-9B7108B285E4}" type="datetimeFigureOut">
              <a:rPr lang="en-US" smtClean="0"/>
              <a:pPr/>
              <a:t>22-Sep-15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4755D-57BC-42A1-8475-AD71B2B05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62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4755D-57BC-42A1-8475-AD71B2B059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294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1E82-DB3B-4AE1-83FF-BBC97A80AD52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C07-6980-47A7-B574-488FAF110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022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0758-E144-4F97-AB7B-E57253257A54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C07-6980-47A7-B574-488FAF110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2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BDE-1FBF-48F5-8D4D-FD314F032548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C07-6980-47A7-B574-488FAF110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65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EAE3-32AE-4C77-8A3B-3FD4642900EF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C07-6980-47A7-B574-488FAF110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007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7A8B-541B-4747-8E8F-C556F269D623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C07-6980-47A7-B574-488FAF110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53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0FB8-F6A9-4B69-B1EA-1DDB29276E20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C07-6980-47A7-B574-488FAF110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072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838C-4EA4-406B-9527-56196891F215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C07-6980-47A7-B574-488FAF110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94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4D65-E2C7-4CA1-9918-FF7DB6ADC114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C07-6980-47A7-B574-488FAF110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0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85B7-E97C-4EF3-95C1-40308D74B7D0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C07-6980-47A7-B574-488FAF110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68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5D67-1794-4B00-B3DB-B6E45BD71C59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C07-6980-47A7-B574-488FAF110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79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A988-0B98-4396-934D-44C93BD63FCB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C07-6980-47A7-B574-488FAF110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2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25FD9-7ECA-4FD4-AE25-2781A3D4CD96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8C07-6980-47A7-B574-488FAF110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43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1440" y="2360981"/>
            <a:ext cx="4389120" cy="2136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78035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i="0" u="none" strike="noStrike" baseline="0" dirty="0" smtClean="0"/>
              <a:t>FIGURE 3.1 Stress–Strain Graph for Testing a Steel Bar in Tension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09818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4787" y="2404872"/>
            <a:ext cx="3862426" cy="2048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475840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i="0" u="none" strike="noStrike" baseline="0" dirty="0" smtClean="0"/>
              <a:t>FIGURE 3.10 Stress–Strain Graph for Testing a Concrete Cube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59383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099" y="2238451"/>
            <a:ext cx="3441802" cy="23810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484161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i="0" u="none" strike="noStrike" baseline="0" dirty="0" smtClean="0"/>
              <a:t>FIGURE 3.11 Typical Shape of Failed Cube (Left) and Cylinder (Right)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58159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4515" y="1841601"/>
            <a:ext cx="3642970" cy="31747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7378" y="5132376"/>
            <a:ext cx="3941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3.12 Testing a Timber Sample on End Grain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60397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0624" y="2397557"/>
            <a:ext cx="3730752" cy="20628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476206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i="0" u="none" strike="noStrike" baseline="0" dirty="0" smtClean="0"/>
              <a:t>FIGURE 3.13 Stress–Strain Curve for Timber Loaded Parallel to the Grain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305864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0624" y="2361895"/>
            <a:ext cx="3730752" cy="21342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477989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i="0" u="none" strike="noStrike" baseline="0" dirty="0" smtClean="0"/>
              <a:t>FIGURE 3.14 Stress–Strain Curve for Timber Loaded at Right Angles to the Grain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649657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2806" y="1797710"/>
            <a:ext cx="1726387" cy="32625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87148" y="506198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i="0" u="none" strike="noStrike" baseline="0" dirty="0" smtClean="0"/>
              <a:t>FIGURE 3.15 Schematic Diagram of Failure in End Grain Loading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86462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3309" y="1856232"/>
            <a:ext cx="3745382" cy="31455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8583" y="5125061"/>
            <a:ext cx="3555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3.2 Arrangement of Steel Test Sample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62911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0937" y="1987905"/>
            <a:ext cx="2370125" cy="28821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999" y="487009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i="0" u="none" strike="noStrike" baseline="0" dirty="0" smtClean="0"/>
              <a:t>FIGURE 3.3 Effect of Applied Stress on Atoms in Material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95858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1308" y="2529230"/>
            <a:ext cx="1929384" cy="17995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05809" y="437306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i="0" u="none" strike="noStrike" baseline="0" dirty="0" smtClean="0"/>
              <a:t>FIGURE 3.4 Structure of Crystalline</a:t>
            </a:r>
          </a:p>
          <a:p>
            <a:r>
              <a:rPr lang="en-US" sz="1400" b="1" i="0" u="none" strike="noStrike" baseline="0" dirty="0" smtClean="0"/>
              <a:t>Material (e.g., Metal)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2246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3427" y="2470709"/>
            <a:ext cx="2765146" cy="19165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83302" y="4817822"/>
            <a:ext cx="3673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3.5 Typical Detail of Failure of Steel Bar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52871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1558" y="2544775"/>
            <a:ext cx="3408883" cy="1768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53526" y="4780789"/>
            <a:ext cx="303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3.6 Steel Samples After Failure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19896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6425" y="2360981"/>
            <a:ext cx="1419149" cy="21360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9175" y="4656046"/>
            <a:ext cx="2870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3.7 A Finite Element of Steel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37921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4048" y="2463393"/>
            <a:ext cx="3803904" cy="1931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1506" y="4615934"/>
            <a:ext cx="38153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3.8 Shear Force at Angle </a:t>
            </a:r>
            <a:r>
              <a:rPr lang="en-US" sz="1400" b="1" i="1" u="none" strike="noStrike" baseline="0" dirty="0" smtClean="0"/>
              <a:t> </a:t>
            </a:r>
            <a:r>
              <a:rPr lang="en-US" sz="1400" b="1" i="0" u="none" strike="noStrike" baseline="0" dirty="0" smtClean="0"/>
              <a:t>to Applied Load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8453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3113" y="1863547"/>
            <a:ext cx="4125773" cy="31309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0038" y="5306069"/>
            <a:ext cx="3053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3.9 Testing a Concrete Cylinder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402450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279</Words>
  <Application>Microsoft Office PowerPoint</Application>
  <PresentationFormat>Custom</PresentationFormat>
  <Paragraphs>32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Vivek Singh</dc:creator>
  <cp:lastModifiedBy>74456</cp:lastModifiedBy>
  <cp:revision>2</cp:revision>
  <dcterms:created xsi:type="dcterms:W3CDTF">2015-09-22T03:49:28Z</dcterms:created>
  <dcterms:modified xsi:type="dcterms:W3CDTF">2015-09-22T09:47:38Z</dcterms:modified>
</cp:coreProperties>
</file>